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1" r:id="rId3"/>
    <p:sldId id="272" r:id="rId4"/>
    <p:sldId id="273" r:id="rId5"/>
    <p:sldId id="274" r:id="rId6"/>
    <p:sldId id="275" r:id="rId7"/>
    <p:sldId id="276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E1E7-FEDC-45FA-96E6-185D6FD77AF5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6205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E1E7-FEDC-45FA-96E6-185D6FD77AF5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7274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E1E7-FEDC-45FA-96E6-185D6FD77AF5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8720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E1E7-FEDC-45FA-96E6-185D6FD77AF5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1387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E1E7-FEDC-45FA-96E6-185D6FD77AF5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5431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E1E7-FEDC-45FA-96E6-185D6FD77AF5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9956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E1E7-FEDC-45FA-96E6-185D6FD77AF5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0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E1E7-FEDC-45FA-96E6-185D6FD77AF5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9797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E1E7-FEDC-45FA-96E6-185D6FD77AF5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1561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E1E7-FEDC-45FA-96E6-185D6FD77AF5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4765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E1E7-FEDC-45FA-96E6-185D6FD77AF5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4246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33E1E7-FEDC-45FA-96E6-185D6FD77AF5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302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hqtexture.com/uploads/posts/2012-03/1330644137-1353881-green_natural_back_144-mb_shutterstock_51639904_www.hqtexture.com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49"/>
          <a:stretch/>
        </p:blipFill>
        <p:spPr bwMode="auto">
          <a:xfrm>
            <a:off x="-33892" y="0"/>
            <a:ext cx="9334633" cy="6858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55576" y="260648"/>
            <a:ext cx="52850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dirty="0">
                <a:solidFill>
                  <a:prstClr val="black"/>
                </a:solidFill>
              </a:rPr>
              <a:t>Всероссийская акция  «Разноцветное лето» </a:t>
            </a:r>
          </a:p>
          <a:p>
            <a:pPr lvl="0" algn="ctr"/>
            <a:r>
              <a:rPr lang="ru-RU" dirty="0">
                <a:solidFill>
                  <a:prstClr val="black"/>
                </a:solidFill>
              </a:rPr>
              <a:t>В рамках реализации международной программы</a:t>
            </a:r>
          </a:p>
          <a:p>
            <a:pPr lvl="0" algn="ctr"/>
            <a:r>
              <a:rPr lang="ru-RU" dirty="0">
                <a:solidFill>
                  <a:prstClr val="black"/>
                </a:solidFill>
              </a:rPr>
              <a:t> «Эко школы/Зеленый флаг»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11561" y="1183979"/>
            <a:ext cx="62464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smtClean="0">
                <a:solidFill>
                  <a:prstClr val="black"/>
                </a:solidFill>
              </a:rPr>
              <a:t>Вторая младшая группа</a:t>
            </a:r>
            <a:r>
              <a:rPr lang="ru-RU" dirty="0">
                <a:solidFill>
                  <a:prstClr val="black"/>
                </a:solidFill>
              </a:rPr>
              <a:t>, воспитатель </a:t>
            </a:r>
            <a:r>
              <a:rPr lang="ru-RU" dirty="0" err="1">
                <a:solidFill>
                  <a:prstClr val="black"/>
                </a:solidFill>
              </a:rPr>
              <a:t>Хананова</a:t>
            </a:r>
            <a:r>
              <a:rPr lang="ru-RU" dirty="0">
                <a:solidFill>
                  <a:prstClr val="black"/>
                </a:solidFill>
              </a:rPr>
              <a:t> А.Р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546562"/>
            <a:ext cx="6755673" cy="5163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15976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653" y="0"/>
            <a:ext cx="91757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1560" y="404665"/>
            <a:ext cx="62464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2 группа – </a:t>
            </a:r>
            <a:r>
              <a:rPr lang="ru-RU" dirty="0" smtClean="0">
                <a:solidFill>
                  <a:prstClr val="black"/>
                </a:solidFill>
              </a:rPr>
              <a:t>старшая, </a:t>
            </a:r>
            <a:r>
              <a:rPr lang="ru-RU" dirty="0">
                <a:solidFill>
                  <a:prstClr val="black"/>
                </a:solidFill>
              </a:rPr>
              <a:t>воспитатель </a:t>
            </a:r>
            <a:r>
              <a:rPr lang="ru-RU" dirty="0" smtClean="0">
                <a:solidFill>
                  <a:prstClr val="black"/>
                </a:solidFill>
              </a:rPr>
              <a:t>Ибрагимова А.Р.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026" name="Picture 2" descr="C:\Users\ICL\Desktop\IMG-20220406-WA012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412776"/>
            <a:ext cx="6120680" cy="459051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4462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1821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99592" y="548680"/>
            <a:ext cx="6696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3 группа – </a:t>
            </a:r>
            <a:r>
              <a:rPr lang="ru-RU" dirty="0" smtClean="0">
                <a:solidFill>
                  <a:prstClr val="black"/>
                </a:solidFill>
              </a:rPr>
              <a:t>старшая, воспитатели </a:t>
            </a:r>
            <a:r>
              <a:rPr lang="ru-RU" dirty="0" err="1" smtClean="0">
                <a:solidFill>
                  <a:prstClr val="black"/>
                </a:solidFill>
              </a:rPr>
              <a:t>Бусарева</a:t>
            </a:r>
            <a:r>
              <a:rPr lang="ru-RU" dirty="0" smtClean="0">
                <a:solidFill>
                  <a:prstClr val="black"/>
                </a:solidFill>
              </a:rPr>
              <a:t> С.В., </a:t>
            </a:r>
            <a:r>
              <a:rPr lang="ru-RU" dirty="0" err="1" smtClean="0">
                <a:solidFill>
                  <a:prstClr val="black"/>
                </a:solidFill>
              </a:rPr>
              <a:t>Тохбатова</a:t>
            </a:r>
            <a:r>
              <a:rPr lang="ru-RU" dirty="0" smtClean="0">
                <a:solidFill>
                  <a:prstClr val="black"/>
                </a:solidFill>
              </a:rPr>
              <a:t> Г.Н.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2050" name="Picture 2" descr="C:\Users\ICL\Desktop\3 группа произрастание (2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268760"/>
            <a:ext cx="7200000" cy="54000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62171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0"/>
            <a:ext cx="91757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15616" y="620688"/>
            <a:ext cx="5291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4 группа – </a:t>
            </a:r>
            <a:r>
              <a:rPr lang="ru-RU" dirty="0" smtClean="0">
                <a:solidFill>
                  <a:prstClr val="black"/>
                </a:solidFill>
              </a:rPr>
              <a:t>средняя, </a:t>
            </a:r>
            <a:r>
              <a:rPr lang="ru-RU" dirty="0">
                <a:solidFill>
                  <a:prstClr val="black"/>
                </a:solidFill>
              </a:rPr>
              <a:t>воспитатель </a:t>
            </a:r>
            <a:r>
              <a:rPr lang="ru-RU" dirty="0" err="1">
                <a:solidFill>
                  <a:prstClr val="black"/>
                </a:solidFill>
              </a:rPr>
              <a:t>Гильмутдинова</a:t>
            </a:r>
            <a:r>
              <a:rPr lang="ru-RU" dirty="0">
                <a:solidFill>
                  <a:prstClr val="black"/>
                </a:solidFill>
              </a:rPr>
              <a:t> Р.М</a:t>
            </a:r>
          </a:p>
        </p:txBody>
      </p:sp>
      <p:pic>
        <p:nvPicPr>
          <p:cNvPr id="3074" name="Picture 2" descr="C:\Users\ICL\Desktop\IMG-20220405-WA00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990020"/>
            <a:ext cx="4176464" cy="5568619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0213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0"/>
            <a:ext cx="91757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31640" y="692696"/>
            <a:ext cx="4704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5 </a:t>
            </a:r>
            <a:r>
              <a:rPr lang="ru-RU" dirty="0" smtClean="0">
                <a:solidFill>
                  <a:prstClr val="black"/>
                </a:solidFill>
              </a:rPr>
              <a:t>группа-старшая, </a:t>
            </a:r>
            <a:r>
              <a:rPr lang="ru-RU" dirty="0">
                <a:solidFill>
                  <a:prstClr val="black"/>
                </a:solidFill>
              </a:rPr>
              <a:t>воспитатель </a:t>
            </a:r>
            <a:r>
              <a:rPr lang="ru-RU" dirty="0" err="1" smtClean="0">
                <a:solidFill>
                  <a:prstClr val="black"/>
                </a:solidFill>
              </a:rPr>
              <a:t>Байгузина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Л.Ш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712912"/>
            <a:ext cx="4637405" cy="45244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81908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1821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15616" y="764704"/>
            <a:ext cx="54206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6 </a:t>
            </a:r>
            <a:r>
              <a:rPr lang="ru-RU" dirty="0" smtClean="0">
                <a:solidFill>
                  <a:prstClr val="black"/>
                </a:solidFill>
              </a:rPr>
              <a:t>группа-подготовительная, </a:t>
            </a:r>
            <a:r>
              <a:rPr lang="ru-RU" dirty="0">
                <a:solidFill>
                  <a:prstClr val="black"/>
                </a:solidFill>
              </a:rPr>
              <a:t>воспитатель </a:t>
            </a:r>
            <a:r>
              <a:rPr lang="ru-RU" dirty="0" err="1">
                <a:solidFill>
                  <a:prstClr val="black"/>
                </a:solidFill>
              </a:rPr>
              <a:t>Пляшева</a:t>
            </a:r>
            <a:r>
              <a:rPr lang="ru-RU" dirty="0">
                <a:solidFill>
                  <a:prstClr val="black"/>
                </a:solidFill>
              </a:rPr>
              <a:t> Г.А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00808"/>
            <a:ext cx="3432175" cy="457835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26" y="1700808"/>
            <a:ext cx="3441605" cy="457835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9504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1821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55576" y="476672"/>
            <a:ext cx="60570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smtClean="0">
                <a:solidFill>
                  <a:prstClr val="black"/>
                </a:solidFill>
              </a:rPr>
              <a:t>7 группа </a:t>
            </a:r>
            <a:r>
              <a:rPr lang="ru-RU" dirty="0">
                <a:solidFill>
                  <a:prstClr val="black"/>
                </a:solidFill>
              </a:rPr>
              <a:t>– </a:t>
            </a:r>
            <a:r>
              <a:rPr lang="ru-RU" dirty="0" smtClean="0">
                <a:solidFill>
                  <a:prstClr val="black"/>
                </a:solidFill>
              </a:rPr>
              <a:t>подготовительная</a:t>
            </a:r>
            <a:r>
              <a:rPr lang="ru-RU" dirty="0" smtClean="0">
                <a:solidFill>
                  <a:prstClr val="black"/>
                </a:solidFill>
              </a:rPr>
              <a:t>, </a:t>
            </a:r>
            <a:r>
              <a:rPr lang="ru-RU" dirty="0">
                <a:solidFill>
                  <a:prstClr val="black"/>
                </a:solidFill>
              </a:rPr>
              <a:t>воспитатель </a:t>
            </a:r>
            <a:r>
              <a:rPr lang="ru-RU" dirty="0" err="1">
                <a:solidFill>
                  <a:prstClr val="black"/>
                </a:solidFill>
              </a:rPr>
              <a:t>Бадреева</a:t>
            </a:r>
            <a:r>
              <a:rPr lang="ru-RU" dirty="0">
                <a:solidFill>
                  <a:prstClr val="black"/>
                </a:solidFill>
              </a:rPr>
              <a:t> Г.Р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1124744"/>
            <a:ext cx="4864540" cy="273630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944" y="4095034"/>
            <a:ext cx="4864540" cy="273630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34366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1821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42110" y="581891"/>
            <a:ext cx="5775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8 </a:t>
            </a:r>
            <a:r>
              <a:rPr lang="ru-RU" dirty="0" smtClean="0">
                <a:solidFill>
                  <a:prstClr val="black"/>
                </a:solidFill>
              </a:rPr>
              <a:t>группа-вторая младшая, </a:t>
            </a:r>
            <a:r>
              <a:rPr lang="ru-RU" dirty="0">
                <a:solidFill>
                  <a:prstClr val="black"/>
                </a:solidFill>
              </a:rPr>
              <a:t>воспитатель </a:t>
            </a:r>
            <a:r>
              <a:rPr lang="ru-RU" dirty="0" err="1">
                <a:solidFill>
                  <a:prstClr val="black"/>
                </a:solidFill>
              </a:rPr>
              <a:t>Тохбатова</a:t>
            </a:r>
            <a:r>
              <a:rPr lang="ru-RU" dirty="0">
                <a:solidFill>
                  <a:prstClr val="black"/>
                </a:solidFill>
              </a:rPr>
              <a:t> Г.Н</a:t>
            </a:r>
          </a:p>
        </p:txBody>
      </p:sp>
      <p:pic>
        <p:nvPicPr>
          <p:cNvPr id="5122" name="Picture 2" descr="C:\Users\ICL\Desktop\8 группа посадка и произр.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2000" y="1196752"/>
            <a:ext cx="5400000" cy="54000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2208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1821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65018" y="548680"/>
            <a:ext cx="64222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9 группа – разновозрастная, воспитатель Гарипова Л.Х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51173"/>
            <a:ext cx="3749675" cy="280987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9" y="1051173"/>
            <a:ext cx="3816424" cy="286120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010253"/>
            <a:ext cx="3679229" cy="275418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37663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1821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55576" y="836712"/>
            <a:ext cx="4990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10 </a:t>
            </a:r>
            <a:r>
              <a:rPr lang="ru-RU" dirty="0" smtClean="0">
                <a:solidFill>
                  <a:prstClr val="black"/>
                </a:solidFill>
              </a:rPr>
              <a:t>группа-старшая, </a:t>
            </a:r>
            <a:r>
              <a:rPr lang="ru-RU" dirty="0">
                <a:solidFill>
                  <a:prstClr val="black"/>
                </a:solidFill>
              </a:rPr>
              <a:t>воспитатель Сафиуллина Х.М</a:t>
            </a:r>
          </a:p>
        </p:txBody>
      </p:sp>
      <p:pic>
        <p:nvPicPr>
          <p:cNvPr id="6146" name="Picture 2" descr="C:\Users\ICL\Desktop\10 группа произрастание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484784"/>
            <a:ext cx="5220580" cy="522058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42097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1821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83568" y="836712"/>
            <a:ext cx="47790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11 </a:t>
            </a:r>
            <a:r>
              <a:rPr lang="ru-RU" dirty="0" smtClean="0">
                <a:solidFill>
                  <a:prstClr val="black"/>
                </a:solidFill>
              </a:rPr>
              <a:t>группа-средняя, </a:t>
            </a:r>
            <a:r>
              <a:rPr lang="ru-RU" dirty="0">
                <a:solidFill>
                  <a:prstClr val="black"/>
                </a:solidFill>
              </a:rPr>
              <a:t>воспитатель  </a:t>
            </a:r>
            <a:r>
              <a:rPr lang="ru-RU" dirty="0" smtClean="0">
                <a:solidFill>
                  <a:prstClr val="black"/>
                </a:solidFill>
              </a:rPr>
              <a:t>Салихова Г.М.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6323" y="1556792"/>
            <a:ext cx="2771353" cy="492685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74634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1821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71600" y="620688"/>
            <a:ext cx="576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12 </a:t>
            </a:r>
            <a:r>
              <a:rPr lang="ru-RU" dirty="0" smtClean="0">
                <a:solidFill>
                  <a:prstClr val="black"/>
                </a:solidFill>
              </a:rPr>
              <a:t>группа-подготовительная, </a:t>
            </a:r>
            <a:r>
              <a:rPr lang="ru-RU" dirty="0">
                <a:solidFill>
                  <a:prstClr val="black"/>
                </a:solidFill>
              </a:rPr>
              <a:t>воспитатель Закирова А.Ф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73" y="1628800"/>
            <a:ext cx="7680854" cy="432048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932777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107</Words>
  <Application>Microsoft Office PowerPoint</Application>
  <PresentationFormat>Экран (4:3)</PresentationFormat>
  <Paragraphs>15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Альбина</dc:creator>
  <cp:lastModifiedBy>ICL</cp:lastModifiedBy>
  <cp:revision>18</cp:revision>
  <dcterms:created xsi:type="dcterms:W3CDTF">2021-04-05T18:40:10Z</dcterms:created>
  <dcterms:modified xsi:type="dcterms:W3CDTF">2022-04-11T10:08:11Z</dcterms:modified>
</cp:coreProperties>
</file>